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36" y="273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535D-2DD0-4965-9BC5-87B8B25C0D9E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B1B8C-5B92-418F-8C49-54F15A9AD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226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535D-2DD0-4965-9BC5-87B8B25C0D9E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B1B8C-5B92-418F-8C49-54F15A9AD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584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86387" y="396701"/>
            <a:ext cx="1671638" cy="845220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475" y="396701"/>
            <a:ext cx="4900613" cy="845220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535D-2DD0-4965-9BC5-87B8B25C0D9E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B1B8C-5B92-418F-8C49-54F15A9AD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819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535D-2DD0-4965-9BC5-87B8B25C0D9E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B1B8C-5B92-418F-8C49-54F15A9AD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0277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535D-2DD0-4965-9BC5-87B8B25C0D9E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B1B8C-5B92-418F-8C49-54F15A9AD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487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1900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535D-2DD0-4965-9BC5-87B8B25C0D9E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B1B8C-5B92-418F-8C49-54F15A9AD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9949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535D-2DD0-4965-9BC5-87B8B25C0D9E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B1B8C-5B92-418F-8C49-54F15A9AD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353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535D-2DD0-4965-9BC5-87B8B25C0D9E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B1B8C-5B92-418F-8C49-54F15A9AD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102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535D-2DD0-4965-9BC5-87B8B25C0D9E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B1B8C-5B92-418F-8C49-54F15A9AD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4106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535D-2DD0-4965-9BC5-87B8B25C0D9E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B1B8C-5B92-418F-8C49-54F15A9AD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297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535D-2DD0-4965-9BC5-87B8B25C0D9E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B1B8C-5B92-418F-8C49-54F15A9AD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368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9535D-2DD0-4965-9BC5-87B8B25C0D9E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B1B8C-5B92-418F-8C49-54F15A9AD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9343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8702" y="4073011"/>
            <a:ext cx="6006642" cy="111174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712" y="1064568"/>
            <a:ext cx="1857240" cy="2880320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664" y="5097014"/>
            <a:ext cx="2808312" cy="374441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996953" y="1695217"/>
            <a:ext cx="324036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/>
              <a:t>Go to your app store on your smartphone or </a:t>
            </a:r>
            <a:r>
              <a:rPr lang="en-GB" sz="1400" dirty="0" smtClean="0"/>
              <a:t>tablet</a:t>
            </a:r>
          </a:p>
          <a:p>
            <a:endParaRPr lang="en-GB" sz="1400" dirty="0"/>
          </a:p>
          <a:p>
            <a:r>
              <a:rPr lang="en-GB" sz="1400" dirty="0" smtClean="0"/>
              <a:t>You can download the software from your internet browser on a computer</a:t>
            </a:r>
            <a:endParaRPr lang="en-GB" sz="1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764705" y="1981622"/>
            <a:ext cx="360039" cy="0"/>
          </a:xfrm>
          <a:prstGeom prst="straightConnector1">
            <a:avLst/>
          </a:prstGeom>
          <a:ln w="317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2662468" y="8625408"/>
            <a:ext cx="478500" cy="0"/>
          </a:xfrm>
          <a:prstGeom prst="straightConnector1">
            <a:avLst/>
          </a:prstGeom>
          <a:ln w="317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692696" y="4259553"/>
            <a:ext cx="5400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 smtClean="0"/>
              <a:t>If you do not have a Microsoft live account you will need to register and sign up for free. Create an account.</a:t>
            </a:r>
            <a:endParaRPr lang="en-GB" sz="1400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9974" y="5064621"/>
            <a:ext cx="2285330" cy="4064843"/>
          </a:xfrm>
          <a:prstGeom prst="rect">
            <a:avLst/>
          </a:prstGeom>
        </p:spPr>
      </p:pic>
      <p:cxnSp>
        <p:nvCxnSpPr>
          <p:cNvPr id="17" name="Straight Arrow Connector 16"/>
          <p:cNvCxnSpPr/>
          <p:nvPr/>
        </p:nvCxnSpPr>
        <p:spPr>
          <a:xfrm flipH="1">
            <a:off x="5914926" y="8049344"/>
            <a:ext cx="322386" cy="0"/>
          </a:xfrm>
          <a:prstGeom prst="straightConnector1">
            <a:avLst/>
          </a:prstGeom>
          <a:ln w="317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908720" y="344488"/>
            <a:ext cx="5052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Instructions on how to download Microsoft Teams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7048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657" y="1540396"/>
            <a:ext cx="1974985" cy="351284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92696" y="776536"/>
            <a:ext cx="5184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Enter your email. Make sure you do this correctly with no mistakes</a:t>
            </a:r>
          </a:p>
          <a:p>
            <a:r>
              <a:rPr lang="en-GB" sz="1400" dirty="0" smtClean="0"/>
              <a:t>Click next and choose the work option. </a:t>
            </a:r>
            <a:endParaRPr lang="en-GB" sz="1400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2420887" y="3008784"/>
            <a:ext cx="772715" cy="0"/>
          </a:xfrm>
          <a:prstGeom prst="straightConnector1">
            <a:avLst/>
          </a:prstGeom>
          <a:ln w="317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7673" y="1540396"/>
            <a:ext cx="1999599" cy="3556620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>
            <a:off x="3178654" y="3995630"/>
            <a:ext cx="731069" cy="0"/>
          </a:xfrm>
          <a:prstGeom prst="straightConnector1">
            <a:avLst/>
          </a:prstGeom>
          <a:ln w="317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160" y="5961112"/>
            <a:ext cx="1961455" cy="3488774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1575842" y="7898978"/>
            <a:ext cx="216024" cy="7200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2642642" y="8553400"/>
            <a:ext cx="550960" cy="0"/>
          </a:xfrm>
          <a:prstGeom prst="straightConnector1">
            <a:avLst/>
          </a:prstGeom>
          <a:ln w="317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5064" y="5961112"/>
            <a:ext cx="2016224" cy="3458786"/>
          </a:xfrm>
          <a:prstGeom prst="rect">
            <a:avLst/>
          </a:prstGeom>
        </p:spPr>
      </p:pic>
      <p:cxnSp>
        <p:nvCxnSpPr>
          <p:cNvPr id="18" name="Straight Arrow Connector 17"/>
          <p:cNvCxnSpPr/>
          <p:nvPr/>
        </p:nvCxnSpPr>
        <p:spPr>
          <a:xfrm>
            <a:off x="3544188" y="8547000"/>
            <a:ext cx="531671" cy="0"/>
          </a:xfrm>
          <a:prstGeom prst="straightConnector1">
            <a:avLst/>
          </a:prstGeom>
          <a:ln w="317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4305796" y="8475042"/>
            <a:ext cx="216024" cy="656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4229596" y="8401367"/>
            <a:ext cx="7657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****</a:t>
            </a:r>
            <a:endParaRPr lang="en-GB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1450876" y="7825303"/>
            <a:ext cx="7657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 </a:t>
            </a:r>
            <a:r>
              <a:rPr lang="en-GB" sz="1050" dirty="0" smtClean="0"/>
              <a:t>***</a:t>
            </a:r>
            <a:endParaRPr lang="en-GB" sz="1050" dirty="0"/>
          </a:p>
        </p:txBody>
      </p:sp>
      <p:sp>
        <p:nvSpPr>
          <p:cNvPr id="23" name="TextBox 22"/>
          <p:cNvSpPr txBox="1"/>
          <p:nvPr/>
        </p:nvSpPr>
        <p:spPr>
          <a:xfrm>
            <a:off x="3573016" y="5241032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You will be sent an email with a 4 digit code you will need to insert into a box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46393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672" y="920552"/>
            <a:ext cx="2352187" cy="4183757"/>
          </a:xfrm>
        </p:spPr>
      </p:pic>
      <p:sp>
        <p:nvSpPr>
          <p:cNvPr id="5" name="TextBox 4"/>
          <p:cNvSpPr txBox="1"/>
          <p:nvPr/>
        </p:nvSpPr>
        <p:spPr>
          <a:xfrm>
            <a:off x="476672" y="416496"/>
            <a:ext cx="2376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Last few details…..</a:t>
            </a:r>
            <a:endParaRPr lang="en-GB" sz="1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5024" y="1064568"/>
            <a:ext cx="2128179" cy="378532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429000" y="344488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Sign in using your email and password you have created for Microsoft Teams</a:t>
            </a:r>
            <a:endParaRPr lang="en-GB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548680" y="5889104"/>
            <a:ext cx="576064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Hi </a:t>
            </a:r>
          </a:p>
          <a:p>
            <a:r>
              <a:rPr lang="en-GB" sz="1200" dirty="0"/>
              <a:t> </a:t>
            </a:r>
          </a:p>
          <a:p>
            <a:r>
              <a:rPr lang="en-GB" sz="1200" dirty="0"/>
              <a:t>Please click on the link to join us for the Recovery College </a:t>
            </a:r>
            <a:r>
              <a:rPr lang="en-GB" sz="1200" dirty="0" smtClean="0"/>
              <a:t>Course</a:t>
            </a:r>
            <a:endParaRPr lang="en-GB" sz="1200" dirty="0"/>
          </a:p>
          <a:p>
            <a:r>
              <a:rPr lang="en-GB" sz="1200" dirty="0"/>
              <a:t> </a:t>
            </a:r>
          </a:p>
          <a:p>
            <a:r>
              <a:rPr lang="en-GB" sz="1200" u="sng" dirty="0">
                <a:solidFill>
                  <a:srgbClr val="99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Join Microsoft Teams Meeting</a:t>
            </a:r>
            <a:r>
              <a:rPr lang="en-GB" sz="1200" dirty="0">
                <a:solidFill>
                  <a:srgbClr val="99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GB" sz="1200" dirty="0"/>
              <a:t> </a:t>
            </a:r>
          </a:p>
          <a:p>
            <a:r>
              <a:rPr lang="en-GB" sz="1200" dirty="0" smtClean="0"/>
              <a:t>Example time/date only: On </a:t>
            </a:r>
            <a:r>
              <a:rPr lang="en-GB" sz="1200" dirty="0"/>
              <a:t>Tuesday 12</a:t>
            </a:r>
            <a:r>
              <a:rPr lang="en-GB" sz="1200" baseline="30000" dirty="0"/>
              <a:t>th</a:t>
            </a:r>
            <a:r>
              <a:rPr lang="en-GB" sz="1200" dirty="0"/>
              <a:t> May at 10am</a:t>
            </a:r>
          </a:p>
          <a:p>
            <a:r>
              <a:rPr lang="en-GB" sz="1200" dirty="0"/>
              <a:t> </a:t>
            </a:r>
          </a:p>
          <a:p>
            <a:r>
              <a:rPr lang="en-GB" sz="1200" dirty="0"/>
              <a:t>Please join a few minutes before the start so we can start on time with everyone online.</a:t>
            </a:r>
          </a:p>
          <a:p>
            <a:r>
              <a:rPr lang="en-GB" sz="1200" dirty="0"/>
              <a:t> </a:t>
            </a:r>
          </a:p>
          <a:p>
            <a:r>
              <a:rPr lang="en-GB" sz="1200" dirty="0"/>
              <a:t>We look forward to seeing you then.</a:t>
            </a:r>
          </a:p>
          <a:p>
            <a:r>
              <a:rPr lang="en-GB" sz="1200" dirty="0"/>
              <a:t> </a:t>
            </a:r>
          </a:p>
          <a:p>
            <a:endParaRPr lang="en-GB" sz="1200" b="1" dirty="0" smtClean="0"/>
          </a:p>
          <a:p>
            <a:r>
              <a:rPr lang="en-GB" sz="1200" b="1" dirty="0" smtClean="0"/>
              <a:t>Recovery </a:t>
            </a:r>
            <a:r>
              <a:rPr lang="en-GB" sz="1200" b="1" dirty="0"/>
              <a:t>College</a:t>
            </a:r>
            <a:r>
              <a:rPr lang="en-GB" sz="1200" dirty="0"/>
              <a:t>                                            </a:t>
            </a:r>
            <a:br>
              <a:rPr lang="en-GB" sz="1200" dirty="0"/>
            </a:br>
            <a:r>
              <a:rPr lang="en-GB" sz="1200" dirty="0"/>
              <a:t>South West Yorkshire Partnership NHS Foundation Trust</a:t>
            </a:r>
            <a:r>
              <a:rPr lang="en-GB" sz="1200" b="1" dirty="0"/>
              <a:t/>
            </a:r>
            <a:br>
              <a:rPr lang="en-GB" sz="1200" b="1" dirty="0"/>
            </a:br>
            <a:endParaRPr lang="en-GB" sz="1200" dirty="0"/>
          </a:p>
          <a:p>
            <a:endParaRPr lang="en-GB" sz="1200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2708921" y="6753200"/>
            <a:ext cx="792087" cy="0"/>
          </a:xfrm>
          <a:prstGeom prst="straightConnector1">
            <a:avLst/>
          </a:prstGeom>
          <a:ln w="317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124744" y="5385048"/>
            <a:ext cx="46085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Click on the link in the email sent to you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84541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</TotalTime>
  <Words>124</Words>
  <Application>Microsoft Office PowerPoint</Application>
  <PresentationFormat>A4 Paper (210x297 mm)</PresentationFormat>
  <Paragraphs>28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 </vt:lpstr>
      <vt:lpstr>PowerPoint Presentation</vt:lpstr>
      <vt:lpstr>PowerPoint Presentation</vt:lpstr>
    </vt:vector>
  </TitlesOfParts>
  <Company>South West Yorkshire NHS Foundation Trust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Ellis Matt</dc:creator>
  <cp:lastModifiedBy>Lindsey Taylor-Crossley </cp:lastModifiedBy>
  <cp:revision>13</cp:revision>
  <dcterms:created xsi:type="dcterms:W3CDTF">2020-05-11T09:07:46Z</dcterms:created>
  <dcterms:modified xsi:type="dcterms:W3CDTF">2020-05-13T07:30:04Z</dcterms:modified>
</cp:coreProperties>
</file>